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61" r:id="rId5"/>
    <p:sldId id="266" r:id="rId6"/>
    <p:sldId id="267" r:id="rId7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6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7F9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6"/>
        <p:guide pos="38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15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png"/><Relationship Id="rId12" Type="http://schemas.openxmlformats.org/officeDocument/2006/relationships/tags" Target="../tags/tag75.xml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tags" Target="../tags/tag79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media" Target="../media/media2.mp4"/><Relationship Id="rId8" Type="http://schemas.openxmlformats.org/officeDocument/2006/relationships/video" Target="../media/media2.mp4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8.xml"/><Relationship Id="rId10" Type="http://schemas.openxmlformats.org/officeDocument/2006/relationships/image" Target="../media/image2.png"/><Relationship Id="rId1" Type="http://schemas.openxmlformats.org/officeDocument/2006/relationships/tags" Target="../tags/tag10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../media/image2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/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34" name="2023-06-26 23-08-41">
            <a:hlinkClick r:id="" action="ppaction://media"/>
          </p:cNvPr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740" y="338455"/>
            <a:ext cx="6964045" cy="4124325"/>
          </a:xfrm>
          <a:prstGeom prst="rect">
            <a:avLst/>
          </a:prstGeom>
        </p:spPr>
      </p:pic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14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7" fill="hold" display="1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>
            <p:custDataLst>
              <p:tags r:id="rId5"/>
            </p:custDataLst>
          </p:nvPr>
        </p:nvGrpSpPr>
        <p:grpSpPr>
          <a:xfrm>
            <a:off x="5507355" y="3723640"/>
            <a:ext cx="1644650" cy="1093470"/>
            <a:chOff x="8748" y="5525"/>
            <a:chExt cx="2590" cy="1722"/>
          </a:xfrm>
        </p:grpSpPr>
        <p:sp>
          <p:nvSpPr>
            <p:cNvPr id="49" name="矩形 48"/>
            <p:cNvSpPr/>
            <p:nvPr>
              <p:custDataLst>
                <p:tags r:id="rId6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>
              <p:custDataLst>
                <p:tags r:id="rId7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5" name="肘形连接符 24"/>
          <p:cNvCxnSpPr/>
          <p:nvPr/>
        </p:nvCxnSpPr>
        <p:spPr>
          <a:xfrm>
            <a:off x="1515110" y="727075"/>
            <a:ext cx="4335780" cy="1254125"/>
          </a:xfrm>
          <a:prstGeom prst="bentConnector3">
            <a:avLst>
              <a:gd name="adj1" fmla="val 77021"/>
            </a:avLst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/>
          <p:nvPr>
            <p:custDataLst>
              <p:tags r:id="rId15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6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7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8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9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20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21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22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</p:spTree>
    <p:custDataLst>
      <p:tags r:id="rId2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29537 " pathEditMode="relative" ptsTypes="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57767 0.0327224 L 0.271329 0.0327224 L 0.271329 0.215593 L 0.353048 0.215593 " pathEditMode="relative" rAng="0" ptsTypes="">
                                      <p:cBhvr>
                                        <p:cTn id="1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" y="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/>
          <p:cNvSpPr/>
          <p:nvPr>
            <p:custDataLst>
              <p:tags r:id="rId7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pic>
        <p:nvPicPr>
          <p:cNvPr id="12" name="2023-06-26 23-36-29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110" y="300990"/>
            <a:ext cx="6929755" cy="41338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8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/>
          <p:cNvSpPr/>
          <p:nvPr>
            <p:custDataLst>
              <p:tags r:id="rId5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检测数据</a:t>
            </a:r>
            <a:endParaRPr lang="zh-CN" altLang="en-US" sz="2000">
              <a:sym typeface="+mn-ea"/>
            </a:endParaRPr>
          </a:p>
        </p:txBody>
      </p:sp>
      <p:pic>
        <p:nvPicPr>
          <p:cNvPr id="12" name="2023-06-26 23-36-29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110" y="300990"/>
            <a:ext cx="6929755" cy="4133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8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1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5.xml><?xml version="1.0" encoding="utf-8"?>
<p:tagLst xmlns:p="http://schemas.openxmlformats.org/presentationml/2006/main">
  <p:tag name="COMMONDATA" val="eyJoZGlkIjoiOTgyOWYzOGE3NzI5MDJiMGI0MDQ2MzhhZWRiY2IyMGIifQ=="/>
  <p:tag name="KSO_WPP_MARK_KEY" val="f2b5f183-2a82-44a5-ac61-61dab9b10f4b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9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311*3075*344*34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8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93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9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WPS 演示</Application>
  <PresentationFormat>宽屏</PresentationFormat>
  <Paragraphs>144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段段</cp:lastModifiedBy>
  <cp:revision>219</cp:revision>
  <dcterms:created xsi:type="dcterms:W3CDTF">2019-06-19T02:08:00Z</dcterms:created>
  <dcterms:modified xsi:type="dcterms:W3CDTF">2023-06-26T15:45:44Z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C3A8610B151B4D40BA5DE17F629FD2D3</vt:lpwstr>
  </property>
</Properties>
</file>